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3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9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6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6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7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0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4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0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994B-95AB-4EA0-B7AD-1791C1C78CCA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7B2BB-6688-48FD-B4FB-FBD14222D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81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85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yOEPDDNQQQ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8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HQiPZxtby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73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WnPLGxPa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03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53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54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03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2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19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14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yL8CcTikB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20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2017-04-07T22:07:57Z</dcterms:created>
  <dcterms:modified xsi:type="dcterms:W3CDTF">2017-04-07T22:08:04Z</dcterms:modified>
</cp:coreProperties>
</file>